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2"/>
  </p:notesMasterIdLst>
  <p:handoutMasterIdLst>
    <p:handoutMasterId r:id="rId63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9" r:id="rId55"/>
    <p:sldId id="608" r:id="rId56"/>
    <p:sldId id="614" r:id="rId57"/>
    <p:sldId id="615" r:id="rId58"/>
    <p:sldId id="611" r:id="rId59"/>
    <p:sldId id="610" r:id="rId60"/>
    <p:sldId id="616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5" autoAdjust="0"/>
    <p:restoredTop sz="84054" autoAdjust="0"/>
  </p:normalViewPr>
  <p:slideViewPr>
    <p:cSldViewPr>
      <p:cViewPr varScale="1">
        <p:scale>
          <a:sx n="89" d="100"/>
          <a:sy n="89" d="100"/>
        </p:scale>
        <p:origin x="44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HTML template in the file provided to you, create an external CSS stylesheet to modify the typography of each of the body paragraphs.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close look at the Bootstrap-powered HTML document slacked out to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876300" y="3507873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65E42-E2D0-B849-8A06-B76681188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26298"/>
            <a:ext cx="9146249" cy="1926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5E0E9-572F-4C4D-BF7D-7FA233649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01529"/>
            <a:ext cx="9129713" cy="2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Think of a few reasons why you would want to use “pre-defined” CSS. 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Think of a few scenarios where you would want to use “pre-defined” CSS over custom CSS.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your group members: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10860</TotalTime>
  <Words>1658</Words>
  <Application>Microsoft Macintosh PowerPoint</Application>
  <PresentationFormat>On-screen Show (4:3)</PresentationFormat>
  <Paragraphs>311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Roboto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1492</cp:revision>
  <cp:lastPrinted>2016-01-30T16:23:56Z</cp:lastPrinted>
  <dcterms:created xsi:type="dcterms:W3CDTF">2015-01-20T17:19:00Z</dcterms:created>
  <dcterms:modified xsi:type="dcterms:W3CDTF">2018-06-26T17:00:40Z</dcterms:modified>
</cp:coreProperties>
</file>